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5" r:id="rId6"/>
    <p:sldId id="262" r:id="rId7"/>
    <p:sldId id="267" r:id="rId8"/>
    <p:sldId id="261" r:id="rId9"/>
    <p:sldId id="271" r:id="rId10"/>
    <p:sldId id="268" r:id="rId11"/>
    <p:sldId id="270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32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Номинация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b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Высшая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квалификационная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</a:t>
            </a:r>
            <a:b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Должность «________________________»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16632"/>
            <a:ext cx="6400800" cy="504056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«Методическая копилка по аттестации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–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2026»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2"/>
          <p:cNvSpPr>
            <a:spLocks noGrp="1"/>
          </p:cNvSpPr>
          <p:nvPr/>
        </p:nvSpPr>
        <p:spPr>
          <a:xfrm>
            <a:off x="3851920" y="3284984"/>
            <a:ext cx="4968552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ФИО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Должность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Место работы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Городской/муниципальный округ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12032" y="6021288"/>
            <a:ext cx="64008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tx1"/>
                </a:solidFill>
              </a:rPr>
              <a:t>Пермь, 2026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696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645"/>
            <a:ext cx="9144000" cy="749059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5.4. Результаты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участия в конкурсах профессионального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мастерства</a:t>
            </a: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372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645"/>
            <a:ext cx="9144000" cy="965083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5.5. Экспериментальная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инновационная деятельность педагога, </a:t>
            </a:r>
            <a:b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том числе разработка программно-методического сопровождения образовательного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процесса</a:t>
            </a: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04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7849"/>
            <a:ext cx="8229600" cy="533035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Вывод</a:t>
            </a:r>
            <a:endParaRPr lang="ru-RU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670" y="721675"/>
            <a:ext cx="8229600" cy="14831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Обобщающий тезис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67544" y="2276872"/>
            <a:ext cx="8229600" cy="14831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Анализ результатов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13819" y="4429647"/>
            <a:ext cx="8229600" cy="14831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Перспективы профессионального роста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635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435280" cy="106613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2.1.1. Результаты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освоения обучающимися образовательных программ по итогам мониторингов и иных форм контроля, проводимых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организацией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396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742" y="3289"/>
            <a:ext cx="8301608" cy="833423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2.1.2. Результаты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освоения обучающимися образовательных программ по итогам мониторинга системы образования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289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93610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2.2., 2.3., 2.4. Развитие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обучающихся способностей к научной (интеллектуальной), творческой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физкультурно-спортивной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845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9258"/>
            <a:ext cx="8568952" cy="66343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3.1. Продуктивное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 образовательных технологий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092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2068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4.1. Результаты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воспитательной работы с обучающимися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7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00811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5.1. Активное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работе методических объединений педагогических работников организаций, проблемных групп, временных творческих коллективов и др.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271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5645"/>
            <a:ext cx="8229600" cy="100811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5.2. Транслирование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педагогических коллективах опыта практических результатов своей профессиональной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408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33035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5.3. Экспертная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 педагога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6414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140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Номинация 2 Высшая квалификационная категория Должность «________________________» </vt:lpstr>
      <vt:lpstr>2.1.1. Результаты освоения обучающимися образовательных программ по итогам мониторингов и иных форм контроля, проводимых организацией</vt:lpstr>
      <vt:lpstr>2.1.2. Результаты освоения обучающимися образовательных программ по итогам мониторинга системы образования</vt:lpstr>
      <vt:lpstr>2.2., 2.3., 2.4. Развитие у обучающихся способностей к научной (интеллектуальной), творческой,  физкультурно-спортивной деятельности</vt:lpstr>
      <vt:lpstr>3.1. Продуктивное использование образовательных технологий </vt:lpstr>
      <vt:lpstr>4.1. Результаты воспитательной работы с обучающимися</vt:lpstr>
      <vt:lpstr>5.1. Активное участие в работе методических объединений педагогических работников организаций, проблемных групп, временных творческих коллективов и др.</vt:lpstr>
      <vt:lpstr>5.2. Транслирование в педагогических коллективах опыта практических результатов своей профессиональной деятельности</vt:lpstr>
      <vt:lpstr>5.3. Экспертная деятельность педагога</vt:lpstr>
      <vt:lpstr>5.4. Результаты участия в конкурсах профессионального мастерства</vt:lpstr>
      <vt:lpstr>5.5. Экспериментальная и инновационная деятельность педагога,  в том числе разработка программно-методического сопровождения образовательного процесса</vt:lpstr>
      <vt:lpstr>Вывод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Номинация 1. Первая квалификационная категория</dc:title>
  <dc:creator>Коротаева Татьяна Викторовна</dc:creator>
  <cp:lastModifiedBy>Коротаева Татьяна Викторовна</cp:lastModifiedBy>
  <cp:revision>37</cp:revision>
  <dcterms:created xsi:type="dcterms:W3CDTF">2024-01-30T12:54:14Z</dcterms:created>
  <dcterms:modified xsi:type="dcterms:W3CDTF">2026-02-17T11:55:46Z</dcterms:modified>
</cp:coreProperties>
</file>